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7" d="100"/>
          <a:sy n="17" d="100"/>
        </p:scale>
        <p:origin x="324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050A-9819-48F8-A51B-C1C48773AD2B}" type="datetimeFigureOut">
              <a:rPr lang="th-TH" smtClean="0"/>
              <a:t>14/02/67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EA64-9FB2-4F09-85F9-373B3522F7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592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050A-9819-48F8-A51B-C1C48773AD2B}" type="datetimeFigureOut">
              <a:rPr lang="th-TH" smtClean="0"/>
              <a:t>14/02/67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EA64-9FB2-4F09-85F9-373B3522F7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43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050A-9819-48F8-A51B-C1C48773AD2B}" type="datetimeFigureOut">
              <a:rPr lang="th-TH" smtClean="0"/>
              <a:t>14/02/67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EA64-9FB2-4F09-85F9-373B3522F7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566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050A-9819-48F8-A51B-C1C48773AD2B}" type="datetimeFigureOut">
              <a:rPr lang="th-TH" smtClean="0"/>
              <a:t>14/02/67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EA64-9FB2-4F09-85F9-373B3522F7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88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050A-9819-48F8-A51B-C1C48773AD2B}" type="datetimeFigureOut">
              <a:rPr lang="th-TH" smtClean="0"/>
              <a:t>14/02/67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EA64-9FB2-4F09-85F9-373B3522F7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757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050A-9819-48F8-A51B-C1C48773AD2B}" type="datetimeFigureOut">
              <a:rPr lang="th-TH" smtClean="0"/>
              <a:t>14/02/67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EA64-9FB2-4F09-85F9-373B3522F7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63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050A-9819-48F8-A51B-C1C48773AD2B}" type="datetimeFigureOut">
              <a:rPr lang="th-TH" smtClean="0"/>
              <a:t>14/02/67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EA64-9FB2-4F09-85F9-373B3522F7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339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050A-9819-48F8-A51B-C1C48773AD2B}" type="datetimeFigureOut">
              <a:rPr lang="th-TH" smtClean="0"/>
              <a:t>14/02/67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EA64-9FB2-4F09-85F9-373B3522F7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69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050A-9819-48F8-A51B-C1C48773AD2B}" type="datetimeFigureOut">
              <a:rPr lang="th-TH" smtClean="0"/>
              <a:t>14/02/67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EA64-9FB2-4F09-85F9-373B3522F7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10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050A-9819-48F8-A51B-C1C48773AD2B}" type="datetimeFigureOut">
              <a:rPr lang="th-TH" smtClean="0"/>
              <a:t>14/02/67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EA64-9FB2-4F09-85F9-373B3522F7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728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3050A-9819-48F8-A51B-C1C48773AD2B}" type="datetimeFigureOut">
              <a:rPr lang="th-TH" smtClean="0"/>
              <a:t>14/02/67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EA64-9FB2-4F09-85F9-373B3522F7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751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050A-9819-48F8-A51B-C1C48773AD2B}" type="datetimeFigureOut">
              <a:rPr lang="th-TH" smtClean="0"/>
              <a:t>14/02/67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EA64-9FB2-4F09-85F9-373B3522F7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506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304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Siththa Phongsak</dc:creator>
  <cp:lastModifiedBy>Siththa Phongsak</cp:lastModifiedBy>
  <cp:revision>1</cp:revision>
  <dcterms:created xsi:type="dcterms:W3CDTF">2024-02-14T07:03:48Z</dcterms:created>
  <dcterms:modified xsi:type="dcterms:W3CDTF">2024-02-14T07:04:30Z</dcterms:modified>
</cp:coreProperties>
</file>